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7" r:id="rId2"/>
    <p:sldId id="288" r:id="rId3"/>
    <p:sldId id="256" r:id="rId4"/>
    <p:sldId id="291" r:id="rId5"/>
    <p:sldId id="289" r:id="rId6"/>
    <p:sldId id="290" r:id="rId7"/>
  </p:sldIdLst>
  <p:sldSz cx="9906000" cy="6858000" type="A4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47"/>
    <a:srgbClr val="B3D9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124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0DD3A-8F97-4162-9C17-5B9A962BC322}" type="datetimeFigureOut">
              <a:rPr lang="en-US" smtClean="0"/>
              <a:t>10/24/2022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5E946-D196-44D4-A60E-C01646C74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880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0DD3A-8F97-4162-9C17-5B9A962BC322}" type="datetimeFigureOut">
              <a:rPr lang="en-US" smtClean="0"/>
              <a:t>10/24/2022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5E946-D196-44D4-A60E-C01646C74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314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0DD3A-8F97-4162-9C17-5B9A962BC322}" type="datetimeFigureOut">
              <a:rPr lang="en-US" smtClean="0"/>
              <a:t>10/24/2022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5E946-D196-44D4-A60E-C01646C74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7155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0DD3A-8F97-4162-9C17-5B9A962BC322}" type="datetimeFigureOut">
              <a:rPr lang="en-US" smtClean="0"/>
              <a:t>10/24/2022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5E946-D196-44D4-A60E-C01646C74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1837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0DD3A-8F97-4162-9C17-5B9A962BC322}" type="datetimeFigureOut">
              <a:rPr lang="en-US" smtClean="0"/>
              <a:t>10/24/2022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5E946-D196-44D4-A60E-C01646C74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0368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0DD3A-8F97-4162-9C17-5B9A962BC322}" type="datetimeFigureOut">
              <a:rPr lang="en-US" smtClean="0"/>
              <a:t>10/24/2022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5E946-D196-44D4-A60E-C01646C74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355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0DD3A-8F97-4162-9C17-5B9A962BC322}" type="datetimeFigureOut">
              <a:rPr lang="en-US" smtClean="0"/>
              <a:t>10/24/2022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5E946-D196-44D4-A60E-C01646C74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60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0DD3A-8F97-4162-9C17-5B9A962BC322}" type="datetimeFigureOut">
              <a:rPr lang="en-US" smtClean="0"/>
              <a:t>10/24/2022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5E946-D196-44D4-A60E-C01646C74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9072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0DD3A-8F97-4162-9C17-5B9A962BC322}" type="datetimeFigureOut">
              <a:rPr lang="en-US" smtClean="0"/>
              <a:t>10/24/2022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5E946-D196-44D4-A60E-C01646C74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757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0DD3A-8F97-4162-9C17-5B9A962BC322}" type="datetimeFigureOut">
              <a:rPr lang="en-US" smtClean="0"/>
              <a:t>10/24/2022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5E946-D196-44D4-A60E-C01646C74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309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0DD3A-8F97-4162-9C17-5B9A962BC322}" type="datetimeFigureOut">
              <a:rPr lang="en-US" smtClean="0"/>
              <a:t>10/24/2022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5E946-D196-44D4-A60E-C01646C74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231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90DD3A-8F97-4162-9C17-5B9A962BC322}" type="datetimeFigureOut">
              <a:rPr lang="en-US" smtClean="0"/>
              <a:t>10/24/2022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55E946-D196-44D4-A60E-C01646C74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5384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04703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955772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02F53CC3-22AD-42C5-A5C6-BF85731AC600}"/>
              </a:ext>
            </a:extLst>
          </p:cNvPr>
          <p:cNvSpPr txBox="1"/>
          <p:nvPr/>
        </p:nvSpPr>
        <p:spPr>
          <a:xfrm>
            <a:off x="632077" y="3454177"/>
            <a:ext cx="16954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err="1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Type</a:t>
            </a:r>
            <a:r>
              <a:rPr lang="es-ES" b="1" dirty="0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 </a:t>
            </a:r>
            <a:r>
              <a:rPr lang="es-ES" b="1" dirty="0" err="1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your</a:t>
            </a:r>
            <a:r>
              <a:rPr lang="es-ES" b="1" dirty="0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 </a:t>
            </a:r>
            <a:r>
              <a:rPr lang="es-ES" b="1" dirty="0" err="1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text</a:t>
            </a:r>
            <a:r>
              <a:rPr lang="es-ES" b="1" dirty="0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 </a:t>
            </a:r>
            <a:r>
              <a:rPr lang="es-ES" b="1" dirty="0" err="1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here</a:t>
            </a:r>
            <a:endParaRPr lang="en-US" b="1" dirty="0">
              <a:latin typeface="Andika" panose="02000000000000000000" pitchFamily="2" charset="0"/>
              <a:ea typeface="Andika" panose="02000000000000000000" pitchFamily="2" charset="0"/>
              <a:cs typeface="Andika" panose="02000000000000000000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4DAEA9C-00DE-4DFD-90CB-F0C8957C90A9}"/>
              </a:ext>
            </a:extLst>
          </p:cNvPr>
          <p:cNvSpPr txBox="1"/>
          <p:nvPr/>
        </p:nvSpPr>
        <p:spPr>
          <a:xfrm>
            <a:off x="2879977" y="3454177"/>
            <a:ext cx="16954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err="1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Type</a:t>
            </a:r>
            <a:r>
              <a:rPr lang="es-ES" b="1" dirty="0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 </a:t>
            </a:r>
            <a:r>
              <a:rPr lang="es-ES" b="1" dirty="0" err="1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your</a:t>
            </a:r>
            <a:r>
              <a:rPr lang="es-ES" b="1" dirty="0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 </a:t>
            </a:r>
            <a:r>
              <a:rPr lang="es-ES" b="1" dirty="0" err="1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text</a:t>
            </a:r>
            <a:r>
              <a:rPr lang="es-ES" b="1" dirty="0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 </a:t>
            </a:r>
            <a:r>
              <a:rPr lang="es-ES" b="1" dirty="0" err="1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here</a:t>
            </a:r>
            <a:endParaRPr lang="en-US" b="1" dirty="0">
              <a:latin typeface="Andika" panose="02000000000000000000" pitchFamily="2" charset="0"/>
              <a:ea typeface="Andika" panose="02000000000000000000" pitchFamily="2" charset="0"/>
              <a:cs typeface="Andika" panose="02000000000000000000" pitchFamily="2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D444E7E-2BE5-488B-B16C-C37E2E455029}"/>
              </a:ext>
            </a:extLst>
          </p:cNvPr>
          <p:cNvSpPr txBox="1"/>
          <p:nvPr/>
        </p:nvSpPr>
        <p:spPr>
          <a:xfrm>
            <a:off x="5421749" y="3256805"/>
            <a:ext cx="16954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err="1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Type</a:t>
            </a:r>
            <a:r>
              <a:rPr lang="es-ES" b="1" dirty="0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 </a:t>
            </a:r>
            <a:r>
              <a:rPr lang="es-ES" b="1" dirty="0" err="1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your</a:t>
            </a:r>
            <a:r>
              <a:rPr lang="es-ES" b="1" dirty="0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 </a:t>
            </a:r>
            <a:r>
              <a:rPr lang="es-ES" b="1" dirty="0" err="1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text</a:t>
            </a:r>
            <a:r>
              <a:rPr lang="es-ES" b="1" dirty="0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 </a:t>
            </a:r>
            <a:r>
              <a:rPr lang="es-ES" b="1" dirty="0" err="1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here</a:t>
            </a:r>
            <a:endParaRPr lang="en-US" b="1" dirty="0">
              <a:latin typeface="Andika" panose="02000000000000000000" pitchFamily="2" charset="0"/>
              <a:ea typeface="Andika" panose="02000000000000000000" pitchFamily="2" charset="0"/>
              <a:cs typeface="Andika" panose="02000000000000000000" pitchFamily="2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7274BCC-8EC8-4E72-9CB6-5B0069261A3F}"/>
              </a:ext>
            </a:extLst>
          </p:cNvPr>
          <p:cNvSpPr txBox="1"/>
          <p:nvPr/>
        </p:nvSpPr>
        <p:spPr>
          <a:xfrm>
            <a:off x="7699629" y="3301776"/>
            <a:ext cx="16954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err="1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Type</a:t>
            </a:r>
            <a:r>
              <a:rPr lang="es-ES" b="1" dirty="0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 </a:t>
            </a:r>
            <a:r>
              <a:rPr lang="es-ES" b="1" dirty="0" err="1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your</a:t>
            </a:r>
            <a:r>
              <a:rPr lang="es-ES" b="1" dirty="0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 </a:t>
            </a:r>
            <a:r>
              <a:rPr lang="es-ES" b="1" dirty="0" err="1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text</a:t>
            </a:r>
            <a:r>
              <a:rPr lang="es-ES" b="1" dirty="0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 </a:t>
            </a:r>
            <a:r>
              <a:rPr lang="es-ES" b="1" dirty="0" err="1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here</a:t>
            </a:r>
            <a:endParaRPr lang="en-US" b="1" dirty="0">
              <a:latin typeface="Andika" panose="02000000000000000000" pitchFamily="2" charset="0"/>
              <a:ea typeface="Andika" panose="02000000000000000000" pitchFamily="2" charset="0"/>
              <a:cs typeface="Andika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27622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7EB71B0E-32C9-4F95-9B10-5F1EA5C0545B}"/>
              </a:ext>
            </a:extLst>
          </p:cNvPr>
          <p:cNvSpPr txBox="1"/>
          <p:nvPr/>
        </p:nvSpPr>
        <p:spPr>
          <a:xfrm>
            <a:off x="430832" y="3472907"/>
            <a:ext cx="16954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err="1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Type</a:t>
            </a:r>
            <a:r>
              <a:rPr lang="es-ES" b="1" dirty="0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 </a:t>
            </a:r>
            <a:r>
              <a:rPr lang="es-ES" b="1" dirty="0" err="1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your</a:t>
            </a:r>
            <a:r>
              <a:rPr lang="es-ES" b="1" dirty="0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 </a:t>
            </a:r>
            <a:r>
              <a:rPr lang="es-ES" b="1" dirty="0" err="1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text</a:t>
            </a:r>
            <a:r>
              <a:rPr lang="es-ES" b="1" dirty="0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 </a:t>
            </a:r>
            <a:r>
              <a:rPr lang="es-ES" b="1" dirty="0" err="1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here</a:t>
            </a:r>
            <a:endParaRPr lang="en-US" b="1" dirty="0">
              <a:latin typeface="Andika" panose="02000000000000000000" pitchFamily="2" charset="0"/>
              <a:ea typeface="Andika" panose="02000000000000000000" pitchFamily="2" charset="0"/>
              <a:cs typeface="Andika" panose="02000000000000000000" pitchFamily="2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08C3CD3-6F88-4CE9-99C7-D81E347A0603}"/>
              </a:ext>
            </a:extLst>
          </p:cNvPr>
          <p:cNvSpPr txBox="1"/>
          <p:nvPr/>
        </p:nvSpPr>
        <p:spPr>
          <a:xfrm>
            <a:off x="2893970" y="3294089"/>
            <a:ext cx="16954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err="1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Type</a:t>
            </a:r>
            <a:r>
              <a:rPr lang="es-ES" b="1" dirty="0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 </a:t>
            </a:r>
            <a:r>
              <a:rPr lang="es-ES" b="1" dirty="0" err="1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your</a:t>
            </a:r>
            <a:r>
              <a:rPr lang="es-ES" b="1" dirty="0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 </a:t>
            </a:r>
            <a:r>
              <a:rPr lang="es-ES" b="1" dirty="0" err="1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text</a:t>
            </a:r>
            <a:r>
              <a:rPr lang="es-ES" b="1" dirty="0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 </a:t>
            </a:r>
            <a:r>
              <a:rPr lang="es-ES" b="1" dirty="0" err="1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here</a:t>
            </a:r>
            <a:endParaRPr lang="en-US" b="1" dirty="0">
              <a:latin typeface="Andika" panose="02000000000000000000" pitchFamily="2" charset="0"/>
              <a:ea typeface="Andika" panose="02000000000000000000" pitchFamily="2" charset="0"/>
              <a:cs typeface="Andika" panose="02000000000000000000" pitchFamily="2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05F8A16-0350-46B1-81C4-C6E1D54BFF2E}"/>
              </a:ext>
            </a:extLst>
          </p:cNvPr>
          <p:cNvSpPr txBox="1"/>
          <p:nvPr/>
        </p:nvSpPr>
        <p:spPr>
          <a:xfrm>
            <a:off x="5389520" y="3236938"/>
            <a:ext cx="16954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err="1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Type</a:t>
            </a:r>
            <a:r>
              <a:rPr lang="es-ES" b="1" dirty="0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 </a:t>
            </a:r>
            <a:r>
              <a:rPr lang="es-ES" b="1" dirty="0" err="1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your</a:t>
            </a:r>
            <a:r>
              <a:rPr lang="es-ES" b="1" dirty="0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 </a:t>
            </a:r>
            <a:r>
              <a:rPr lang="es-ES" b="1" dirty="0" err="1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text</a:t>
            </a:r>
            <a:r>
              <a:rPr lang="es-ES" b="1" dirty="0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 </a:t>
            </a:r>
            <a:r>
              <a:rPr lang="es-ES" b="1" dirty="0" err="1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here</a:t>
            </a:r>
            <a:endParaRPr lang="en-US" b="1" dirty="0">
              <a:latin typeface="Andika" panose="02000000000000000000" pitchFamily="2" charset="0"/>
              <a:ea typeface="Andika" panose="02000000000000000000" pitchFamily="2" charset="0"/>
              <a:cs typeface="Andika" panose="02000000000000000000" pitchFamily="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18525A1-773C-4022-8497-9092EAB2BEF3}"/>
              </a:ext>
            </a:extLst>
          </p:cNvPr>
          <p:cNvSpPr txBox="1"/>
          <p:nvPr/>
        </p:nvSpPr>
        <p:spPr>
          <a:xfrm>
            <a:off x="7732670" y="3294089"/>
            <a:ext cx="16954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err="1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Type</a:t>
            </a:r>
            <a:r>
              <a:rPr lang="es-ES" b="1" dirty="0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 </a:t>
            </a:r>
            <a:r>
              <a:rPr lang="es-ES" b="1" dirty="0" err="1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your</a:t>
            </a:r>
            <a:r>
              <a:rPr lang="es-ES" b="1" dirty="0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 </a:t>
            </a:r>
            <a:r>
              <a:rPr lang="es-ES" b="1" dirty="0" err="1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text</a:t>
            </a:r>
            <a:r>
              <a:rPr lang="es-ES" b="1" dirty="0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 </a:t>
            </a:r>
            <a:r>
              <a:rPr lang="es-ES" b="1" dirty="0" err="1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here</a:t>
            </a:r>
            <a:endParaRPr lang="en-US" b="1" dirty="0">
              <a:latin typeface="Andika" panose="02000000000000000000" pitchFamily="2" charset="0"/>
              <a:ea typeface="Andika" panose="02000000000000000000" pitchFamily="2" charset="0"/>
              <a:cs typeface="Andika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30930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7F5B2B1A-56CB-45E5-B71B-2A044E559C1E}"/>
              </a:ext>
            </a:extLst>
          </p:cNvPr>
          <p:cNvSpPr txBox="1"/>
          <p:nvPr/>
        </p:nvSpPr>
        <p:spPr>
          <a:xfrm>
            <a:off x="510923" y="3429000"/>
            <a:ext cx="16954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err="1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Type</a:t>
            </a:r>
            <a:r>
              <a:rPr lang="es-ES" b="1" dirty="0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 </a:t>
            </a:r>
            <a:r>
              <a:rPr lang="es-ES" b="1" dirty="0" err="1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your</a:t>
            </a:r>
            <a:r>
              <a:rPr lang="es-ES" b="1" dirty="0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 </a:t>
            </a:r>
            <a:r>
              <a:rPr lang="es-ES" b="1" dirty="0" err="1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text</a:t>
            </a:r>
            <a:r>
              <a:rPr lang="es-ES" b="1" dirty="0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 </a:t>
            </a:r>
            <a:r>
              <a:rPr lang="es-ES" b="1" dirty="0" err="1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here</a:t>
            </a:r>
            <a:endParaRPr lang="en-US" b="1" dirty="0">
              <a:latin typeface="Andika" panose="02000000000000000000" pitchFamily="2" charset="0"/>
              <a:ea typeface="Andika" panose="02000000000000000000" pitchFamily="2" charset="0"/>
              <a:cs typeface="Andika" panose="02000000000000000000" pitchFamily="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337726A-46A8-4B03-8A59-54DA6F5D744A}"/>
              </a:ext>
            </a:extLst>
          </p:cNvPr>
          <p:cNvSpPr txBox="1"/>
          <p:nvPr/>
        </p:nvSpPr>
        <p:spPr>
          <a:xfrm>
            <a:off x="2879977" y="3454177"/>
            <a:ext cx="16954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err="1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Type</a:t>
            </a:r>
            <a:r>
              <a:rPr lang="es-ES" b="1" dirty="0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 </a:t>
            </a:r>
            <a:r>
              <a:rPr lang="es-ES" b="1" dirty="0" err="1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your</a:t>
            </a:r>
            <a:r>
              <a:rPr lang="es-ES" b="1" dirty="0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 </a:t>
            </a:r>
            <a:r>
              <a:rPr lang="es-ES" b="1" dirty="0" err="1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text</a:t>
            </a:r>
            <a:r>
              <a:rPr lang="es-ES" b="1" dirty="0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 </a:t>
            </a:r>
            <a:r>
              <a:rPr lang="es-ES" b="1" dirty="0" err="1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here</a:t>
            </a:r>
            <a:endParaRPr lang="en-US" b="1" dirty="0">
              <a:latin typeface="Andika" panose="02000000000000000000" pitchFamily="2" charset="0"/>
              <a:ea typeface="Andika" panose="02000000000000000000" pitchFamily="2" charset="0"/>
              <a:cs typeface="Andika" panose="02000000000000000000" pitchFamily="2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9B26BE2-7EBE-4D8E-99B1-DAFE1F14868F}"/>
              </a:ext>
            </a:extLst>
          </p:cNvPr>
          <p:cNvSpPr txBox="1"/>
          <p:nvPr/>
        </p:nvSpPr>
        <p:spPr>
          <a:xfrm>
            <a:off x="5330575" y="3252264"/>
            <a:ext cx="16954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err="1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Type</a:t>
            </a:r>
            <a:r>
              <a:rPr lang="es-ES" b="1" dirty="0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 </a:t>
            </a:r>
            <a:r>
              <a:rPr lang="es-ES" b="1" dirty="0" err="1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your</a:t>
            </a:r>
            <a:r>
              <a:rPr lang="es-ES" b="1" dirty="0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 </a:t>
            </a:r>
            <a:r>
              <a:rPr lang="es-ES" b="1" dirty="0" err="1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text</a:t>
            </a:r>
            <a:r>
              <a:rPr lang="es-ES" b="1" dirty="0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 </a:t>
            </a:r>
            <a:r>
              <a:rPr lang="es-ES" b="1" dirty="0" err="1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here</a:t>
            </a:r>
            <a:endParaRPr lang="en-US" b="1" dirty="0">
              <a:latin typeface="Andika" panose="02000000000000000000" pitchFamily="2" charset="0"/>
              <a:ea typeface="Andika" panose="02000000000000000000" pitchFamily="2" charset="0"/>
              <a:cs typeface="Andika" panose="02000000000000000000" pitchFamily="2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D71C5EF-4BC2-440A-B043-5DA5DD97D53B}"/>
              </a:ext>
            </a:extLst>
          </p:cNvPr>
          <p:cNvSpPr txBox="1"/>
          <p:nvPr/>
        </p:nvSpPr>
        <p:spPr>
          <a:xfrm>
            <a:off x="7699629" y="3301776"/>
            <a:ext cx="16954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err="1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Type</a:t>
            </a:r>
            <a:r>
              <a:rPr lang="es-ES" b="1" dirty="0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 </a:t>
            </a:r>
            <a:r>
              <a:rPr lang="es-ES" b="1" dirty="0" err="1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your</a:t>
            </a:r>
            <a:r>
              <a:rPr lang="es-ES" b="1" dirty="0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 </a:t>
            </a:r>
            <a:r>
              <a:rPr lang="es-ES" b="1" dirty="0" err="1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text</a:t>
            </a:r>
            <a:r>
              <a:rPr lang="es-ES" b="1" dirty="0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 </a:t>
            </a:r>
            <a:r>
              <a:rPr lang="es-ES" b="1" dirty="0" err="1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here</a:t>
            </a:r>
            <a:endParaRPr lang="en-US" b="1" dirty="0">
              <a:latin typeface="Andika" panose="02000000000000000000" pitchFamily="2" charset="0"/>
              <a:ea typeface="Andika" panose="02000000000000000000" pitchFamily="2" charset="0"/>
              <a:cs typeface="Andika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53431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28B7416-8DBE-4CCA-BA97-6D57C9AB51D4}"/>
              </a:ext>
            </a:extLst>
          </p:cNvPr>
          <p:cNvSpPr txBox="1"/>
          <p:nvPr/>
        </p:nvSpPr>
        <p:spPr>
          <a:xfrm>
            <a:off x="474620" y="3503781"/>
            <a:ext cx="16954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err="1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Type</a:t>
            </a:r>
            <a:r>
              <a:rPr lang="es-ES" b="1" dirty="0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 </a:t>
            </a:r>
            <a:r>
              <a:rPr lang="es-ES" b="1" dirty="0" err="1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your</a:t>
            </a:r>
            <a:r>
              <a:rPr lang="es-ES" b="1" dirty="0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 </a:t>
            </a:r>
            <a:r>
              <a:rPr lang="es-ES" b="1" dirty="0" err="1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text</a:t>
            </a:r>
            <a:r>
              <a:rPr lang="es-ES" b="1" dirty="0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 </a:t>
            </a:r>
            <a:r>
              <a:rPr lang="es-ES" b="1" dirty="0" err="1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here</a:t>
            </a:r>
            <a:endParaRPr lang="en-US" b="1" dirty="0">
              <a:latin typeface="Andika" panose="02000000000000000000" pitchFamily="2" charset="0"/>
              <a:ea typeface="Andika" panose="02000000000000000000" pitchFamily="2" charset="0"/>
              <a:cs typeface="Andika" panose="02000000000000000000" pitchFamily="2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24047D-7E13-43AA-8CE0-F71FD3416C59}"/>
              </a:ext>
            </a:extLst>
          </p:cNvPr>
          <p:cNvSpPr txBox="1"/>
          <p:nvPr/>
        </p:nvSpPr>
        <p:spPr>
          <a:xfrm>
            <a:off x="2893970" y="3294089"/>
            <a:ext cx="16954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err="1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Type</a:t>
            </a:r>
            <a:r>
              <a:rPr lang="es-ES" b="1" dirty="0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 </a:t>
            </a:r>
            <a:r>
              <a:rPr lang="es-ES" b="1" dirty="0" err="1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your</a:t>
            </a:r>
            <a:r>
              <a:rPr lang="es-ES" b="1" dirty="0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 </a:t>
            </a:r>
            <a:r>
              <a:rPr lang="es-ES" b="1" dirty="0" err="1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text</a:t>
            </a:r>
            <a:r>
              <a:rPr lang="es-ES" b="1" dirty="0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 </a:t>
            </a:r>
            <a:r>
              <a:rPr lang="es-ES" b="1" dirty="0" err="1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here</a:t>
            </a:r>
            <a:endParaRPr lang="en-US" b="1" dirty="0">
              <a:latin typeface="Andika" panose="02000000000000000000" pitchFamily="2" charset="0"/>
              <a:ea typeface="Andika" panose="02000000000000000000" pitchFamily="2" charset="0"/>
              <a:cs typeface="Andika" panose="02000000000000000000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A9C078D-8B64-4F3F-8798-D1E986AB2C78}"/>
              </a:ext>
            </a:extLst>
          </p:cNvPr>
          <p:cNvSpPr txBox="1"/>
          <p:nvPr/>
        </p:nvSpPr>
        <p:spPr>
          <a:xfrm>
            <a:off x="5389520" y="3236938"/>
            <a:ext cx="16954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err="1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Type</a:t>
            </a:r>
            <a:r>
              <a:rPr lang="es-ES" b="1" dirty="0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 </a:t>
            </a:r>
            <a:r>
              <a:rPr lang="es-ES" b="1" dirty="0" err="1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your</a:t>
            </a:r>
            <a:r>
              <a:rPr lang="es-ES" b="1" dirty="0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 </a:t>
            </a:r>
            <a:r>
              <a:rPr lang="es-ES" b="1" dirty="0" err="1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text</a:t>
            </a:r>
            <a:r>
              <a:rPr lang="es-ES" b="1" dirty="0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 </a:t>
            </a:r>
            <a:r>
              <a:rPr lang="es-ES" b="1" dirty="0" err="1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here</a:t>
            </a:r>
            <a:endParaRPr lang="en-US" b="1" dirty="0">
              <a:latin typeface="Andika" panose="02000000000000000000" pitchFamily="2" charset="0"/>
              <a:ea typeface="Andika" panose="02000000000000000000" pitchFamily="2" charset="0"/>
              <a:cs typeface="Andika" panose="02000000000000000000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E356630-6FED-4A14-8FF2-452763F8CD74}"/>
              </a:ext>
            </a:extLst>
          </p:cNvPr>
          <p:cNvSpPr txBox="1"/>
          <p:nvPr/>
        </p:nvSpPr>
        <p:spPr>
          <a:xfrm>
            <a:off x="7732670" y="3294089"/>
            <a:ext cx="16954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err="1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Type</a:t>
            </a:r>
            <a:r>
              <a:rPr lang="es-ES" b="1" dirty="0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 </a:t>
            </a:r>
            <a:r>
              <a:rPr lang="es-ES" b="1" dirty="0" err="1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your</a:t>
            </a:r>
            <a:r>
              <a:rPr lang="es-ES" b="1" dirty="0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 </a:t>
            </a:r>
            <a:r>
              <a:rPr lang="es-ES" b="1" dirty="0" err="1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text</a:t>
            </a:r>
            <a:r>
              <a:rPr lang="es-ES" b="1" dirty="0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 </a:t>
            </a:r>
            <a:r>
              <a:rPr lang="es-ES" b="1" dirty="0" err="1"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here</a:t>
            </a:r>
            <a:endParaRPr lang="en-US" b="1" dirty="0">
              <a:latin typeface="Andika" panose="02000000000000000000" pitchFamily="2" charset="0"/>
              <a:ea typeface="Andika" panose="02000000000000000000" pitchFamily="2" charset="0"/>
              <a:cs typeface="Andika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57779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303</TotalTime>
  <Words>64</Words>
  <Application>Microsoft Office PowerPoint</Application>
  <PresentationFormat>A4 Paper (210x297 mm)</PresentationFormat>
  <Paragraphs>16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Andika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Rebeca Garrido Silva</dc:creator>
  <cp:lastModifiedBy>Rebeca Garrido Silva</cp:lastModifiedBy>
  <cp:revision>6</cp:revision>
  <dcterms:created xsi:type="dcterms:W3CDTF">2021-11-08T08:25:48Z</dcterms:created>
  <dcterms:modified xsi:type="dcterms:W3CDTF">2022-10-24T12:07:04Z</dcterms:modified>
</cp:coreProperties>
</file>